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56" r:id="rId2"/>
  </p:sldIdLst>
  <p:sldSz cx="11936413" cy="895191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20" userDrawn="1">
          <p15:clr>
            <a:srgbClr val="A4A3A4"/>
          </p15:clr>
        </p15:guide>
        <p15:guide id="2" pos="3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5000" autoAdjust="0"/>
  </p:normalViewPr>
  <p:slideViewPr>
    <p:cSldViewPr snapToGrid="0" showGuides="1">
      <p:cViewPr>
        <p:scale>
          <a:sx n="66" d="100"/>
          <a:sy n="66" d="100"/>
        </p:scale>
        <p:origin x="2352" y="600"/>
      </p:cViewPr>
      <p:guideLst>
        <p:guide orient="horz" pos="2820"/>
        <p:guide pos="3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3ED79-C9A7-4703-BCDF-3717083611CD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0DDB9-A871-4A29-A288-F4A23A89B4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917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0DDB9-A871-4A29-A288-F4A23A89B49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9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5231" y="1465047"/>
            <a:ext cx="10145951" cy="3116592"/>
          </a:xfrm>
        </p:spPr>
        <p:txBody>
          <a:bodyPr anchor="b"/>
          <a:lstStyle>
            <a:lvl1pPr algn="ctr">
              <a:defRPr sz="7832"/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2052" y="4701827"/>
            <a:ext cx="8952310" cy="2161306"/>
          </a:xfrm>
        </p:spPr>
        <p:txBody>
          <a:bodyPr/>
          <a:lstStyle>
            <a:lvl1pPr marL="0" indent="0" algn="ctr">
              <a:buNone/>
              <a:defRPr sz="3133"/>
            </a:lvl1pPr>
            <a:lvl2pPr marL="596783" indent="0" algn="ctr">
              <a:buNone/>
              <a:defRPr sz="2611"/>
            </a:lvl2pPr>
            <a:lvl3pPr marL="1193566" indent="0" algn="ctr">
              <a:buNone/>
              <a:defRPr sz="2350"/>
            </a:lvl3pPr>
            <a:lvl4pPr marL="1790349" indent="0" algn="ctr">
              <a:buNone/>
              <a:defRPr sz="2088"/>
            </a:lvl4pPr>
            <a:lvl5pPr marL="2387133" indent="0" algn="ctr">
              <a:buNone/>
              <a:defRPr sz="2088"/>
            </a:lvl5pPr>
            <a:lvl6pPr marL="2983916" indent="0" algn="ctr">
              <a:buNone/>
              <a:defRPr sz="2088"/>
            </a:lvl6pPr>
            <a:lvl7pPr marL="3580699" indent="0" algn="ctr">
              <a:buNone/>
              <a:defRPr sz="2088"/>
            </a:lvl7pPr>
            <a:lvl8pPr marL="4177482" indent="0" algn="ctr">
              <a:buNone/>
              <a:defRPr sz="2088"/>
            </a:lvl8pPr>
            <a:lvl9pPr marL="4774265" indent="0" algn="ctr">
              <a:buNone/>
              <a:defRPr sz="2088"/>
            </a:lvl9pPr>
          </a:lstStyle>
          <a:p>
            <a:r>
              <a:rPr lang="en-US" altLang="ko-KR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794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27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41996" y="476607"/>
            <a:ext cx="2573789" cy="7586332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629" y="476607"/>
            <a:ext cx="7572162" cy="7586332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746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548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412" y="2231764"/>
            <a:ext cx="10295156" cy="3723746"/>
          </a:xfrm>
        </p:spPr>
        <p:txBody>
          <a:bodyPr anchor="b"/>
          <a:lstStyle>
            <a:lvl1pPr>
              <a:defRPr sz="7832"/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412" y="5990739"/>
            <a:ext cx="10295156" cy="1958230"/>
          </a:xfrm>
        </p:spPr>
        <p:txBody>
          <a:bodyPr/>
          <a:lstStyle>
            <a:lvl1pPr marL="0" indent="0">
              <a:buNone/>
              <a:defRPr sz="3133">
                <a:solidFill>
                  <a:schemeClr val="tx1"/>
                </a:solidFill>
              </a:defRPr>
            </a:lvl1pPr>
            <a:lvl2pPr marL="596783" indent="0">
              <a:buNone/>
              <a:defRPr sz="2611">
                <a:solidFill>
                  <a:schemeClr val="tx1">
                    <a:tint val="75000"/>
                  </a:schemeClr>
                </a:solidFill>
              </a:defRPr>
            </a:lvl2pPr>
            <a:lvl3pPr marL="1193566" indent="0">
              <a:buNone/>
              <a:defRPr sz="2350">
                <a:solidFill>
                  <a:schemeClr val="tx1">
                    <a:tint val="75000"/>
                  </a:schemeClr>
                </a:solidFill>
              </a:defRPr>
            </a:lvl3pPr>
            <a:lvl4pPr marL="1790349" indent="0">
              <a:buNone/>
              <a:defRPr sz="2088">
                <a:solidFill>
                  <a:schemeClr val="tx1">
                    <a:tint val="75000"/>
                  </a:schemeClr>
                </a:solidFill>
              </a:defRPr>
            </a:lvl4pPr>
            <a:lvl5pPr marL="2387133" indent="0">
              <a:buNone/>
              <a:defRPr sz="2088">
                <a:solidFill>
                  <a:schemeClr val="tx1">
                    <a:tint val="75000"/>
                  </a:schemeClr>
                </a:solidFill>
              </a:defRPr>
            </a:lvl5pPr>
            <a:lvl6pPr marL="2983916" indent="0">
              <a:buNone/>
              <a:defRPr sz="2088">
                <a:solidFill>
                  <a:schemeClr val="tx1">
                    <a:tint val="75000"/>
                  </a:schemeClr>
                </a:solidFill>
              </a:defRPr>
            </a:lvl6pPr>
            <a:lvl7pPr marL="3580699" indent="0">
              <a:buNone/>
              <a:defRPr sz="2088">
                <a:solidFill>
                  <a:schemeClr val="tx1">
                    <a:tint val="75000"/>
                  </a:schemeClr>
                </a:solidFill>
              </a:defRPr>
            </a:lvl7pPr>
            <a:lvl8pPr marL="4177482" indent="0">
              <a:buNone/>
              <a:defRPr sz="2088">
                <a:solidFill>
                  <a:schemeClr val="tx1">
                    <a:tint val="75000"/>
                  </a:schemeClr>
                </a:solidFill>
              </a:defRPr>
            </a:lvl8pPr>
            <a:lvl9pPr marL="4774265" indent="0">
              <a:buNone/>
              <a:defRPr sz="20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852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0628" y="2383032"/>
            <a:ext cx="5072976" cy="5679907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42809" y="2383032"/>
            <a:ext cx="5072976" cy="5679907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6411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183" y="476609"/>
            <a:ext cx="10295156" cy="1730289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185" y="2194463"/>
            <a:ext cx="5049661" cy="1075472"/>
          </a:xfrm>
        </p:spPr>
        <p:txBody>
          <a:bodyPr anchor="b"/>
          <a:lstStyle>
            <a:lvl1pPr marL="0" indent="0">
              <a:buNone/>
              <a:defRPr sz="3133" b="1"/>
            </a:lvl1pPr>
            <a:lvl2pPr marL="596783" indent="0">
              <a:buNone/>
              <a:defRPr sz="2611" b="1"/>
            </a:lvl2pPr>
            <a:lvl3pPr marL="1193566" indent="0">
              <a:buNone/>
              <a:defRPr sz="2350" b="1"/>
            </a:lvl3pPr>
            <a:lvl4pPr marL="1790349" indent="0">
              <a:buNone/>
              <a:defRPr sz="2088" b="1"/>
            </a:lvl4pPr>
            <a:lvl5pPr marL="2387133" indent="0">
              <a:buNone/>
              <a:defRPr sz="2088" b="1"/>
            </a:lvl5pPr>
            <a:lvl6pPr marL="2983916" indent="0">
              <a:buNone/>
              <a:defRPr sz="2088" b="1"/>
            </a:lvl6pPr>
            <a:lvl7pPr marL="3580699" indent="0">
              <a:buNone/>
              <a:defRPr sz="2088" b="1"/>
            </a:lvl7pPr>
            <a:lvl8pPr marL="4177482" indent="0">
              <a:buNone/>
              <a:defRPr sz="2088" b="1"/>
            </a:lvl8pPr>
            <a:lvl9pPr marL="4774265" indent="0">
              <a:buNone/>
              <a:defRPr sz="2088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185" y="3269935"/>
            <a:ext cx="5049661" cy="4809582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42810" y="2194463"/>
            <a:ext cx="5074530" cy="1075472"/>
          </a:xfrm>
        </p:spPr>
        <p:txBody>
          <a:bodyPr anchor="b"/>
          <a:lstStyle>
            <a:lvl1pPr marL="0" indent="0">
              <a:buNone/>
              <a:defRPr sz="3133" b="1"/>
            </a:lvl1pPr>
            <a:lvl2pPr marL="596783" indent="0">
              <a:buNone/>
              <a:defRPr sz="2611" b="1"/>
            </a:lvl2pPr>
            <a:lvl3pPr marL="1193566" indent="0">
              <a:buNone/>
              <a:defRPr sz="2350" b="1"/>
            </a:lvl3pPr>
            <a:lvl4pPr marL="1790349" indent="0">
              <a:buNone/>
              <a:defRPr sz="2088" b="1"/>
            </a:lvl4pPr>
            <a:lvl5pPr marL="2387133" indent="0">
              <a:buNone/>
              <a:defRPr sz="2088" b="1"/>
            </a:lvl5pPr>
            <a:lvl6pPr marL="2983916" indent="0">
              <a:buNone/>
              <a:defRPr sz="2088" b="1"/>
            </a:lvl6pPr>
            <a:lvl7pPr marL="3580699" indent="0">
              <a:buNone/>
              <a:defRPr sz="2088" b="1"/>
            </a:lvl7pPr>
            <a:lvl8pPr marL="4177482" indent="0">
              <a:buNone/>
              <a:defRPr sz="2088" b="1"/>
            </a:lvl8pPr>
            <a:lvl9pPr marL="4774265" indent="0">
              <a:buNone/>
              <a:defRPr sz="2088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42810" y="3269935"/>
            <a:ext cx="5074530" cy="4809582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55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696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0892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183" y="596794"/>
            <a:ext cx="3849804" cy="2088780"/>
          </a:xfrm>
        </p:spPr>
        <p:txBody>
          <a:bodyPr anchor="b"/>
          <a:lstStyle>
            <a:lvl1pPr>
              <a:defRPr sz="4177"/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4530" y="1288912"/>
            <a:ext cx="6042809" cy="6361660"/>
          </a:xfrm>
        </p:spPr>
        <p:txBody>
          <a:bodyPr/>
          <a:lstStyle>
            <a:lvl1pPr>
              <a:defRPr sz="4177"/>
            </a:lvl1pPr>
            <a:lvl2pPr>
              <a:defRPr sz="3655"/>
            </a:lvl2pPr>
            <a:lvl3pPr>
              <a:defRPr sz="3133"/>
            </a:lvl3pPr>
            <a:lvl4pPr>
              <a:defRPr sz="2611"/>
            </a:lvl4pPr>
            <a:lvl5pPr>
              <a:defRPr sz="2611"/>
            </a:lvl5pPr>
            <a:lvl6pPr>
              <a:defRPr sz="2611"/>
            </a:lvl6pPr>
            <a:lvl7pPr>
              <a:defRPr sz="2611"/>
            </a:lvl7pPr>
            <a:lvl8pPr>
              <a:defRPr sz="2611"/>
            </a:lvl8pPr>
            <a:lvl9pPr>
              <a:defRPr sz="261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183" y="2685574"/>
            <a:ext cx="3849804" cy="4975358"/>
          </a:xfrm>
        </p:spPr>
        <p:txBody>
          <a:bodyPr/>
          <a:lstStyle>
            <a:lvl1pPr marL="0" indent="0">
              <a:buNone/>
              <a:defRPr sz="2088"/>
            </a:lvl1pPr>
            <a:lvl2pPr marL="596783" indent="0">
              <a:buNone/>
              <a:defRPr sz="1827"/>
            </a:lvl2pPr>
            <a:lvl3pPr marL="1193566" indent="0">
              <a:buNone/>
              <a:defRPr sz="1566"/>
            </a:lvl3pPr>
            <a:lvl4pPr marL="1790349" indent="0">
              <a:buNone/>
              <a:defRPr sz="1305"/>
            </a:lvl4pPr>
            <a:lvl5pPr marL="2387133" indent="0">
              <a:buNone/>
              <a:defRPr sz="1305"/>
            </a:lvl5pPr>
            <a:lvl6pPr marL="2983916" indent="0">
              <a:buNone/>
              <a:defRPr sz="1305"/>
            </a:lvl6pPr>
            <a:lvl7pPr marL="3580699" indent="0">
              <a:buNone/>
              <a:defRPr sz="1305"/>
            </a:lvl7pPr>
            <a:lvl8pPr marL="4177482" indent="0">
              <a:buNone/>
              <a:defRPr sz="1305"/>
            </a:lvl8pPr>
            <a:lvl9pPr marL="4774265" indent="0">
              <a:buNone/>
              <a:defRPr sz="1305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253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183" y="596794"/>
            <a:ext cx="3849804" cy="2088780"/>
          </a:xfrm>
        </p:spPr>
        <p:txBody>
          <a:bodyPr anchor="b"/>
          <a:lstStyle>
            <a:lvl1pPr>
              <a:defRPr sz="4177"/>
            </a:lvl1pPr>
          </a:lstStyle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74530" y="1288912"/>
            <a:ext cx="6042809" cy="6361660"/>
          </a:xfrm>
        </p:spPr>
        <p:txBody>
          <a:bodyPr anchor="t"/>
          <a:lstStyle>
            <a:lvl1pPr marL="0" indent="0">
              <a:buNone/>
              <a:defRPr sz="4177"/>
            </a:lvl1pPr>
            <a:lvl2pPr marL="596783" indent="0">
              <a:buNone/>
              <a:defRPr sz="3655"/>
            </a:lvl2pPr>
            <a:lvl3pPr marL="1193566" indent="0">
              <a:buNone/>
              <a:defRPr sz="3133"/>
            </a:lvl3pPr>
            <a:lvl4pPr marL="1790349" indent="0">
              <a:buNone/>
              <a:defRPr sz="2611"/>
            </a:lvl4pPr>
            <a:lvl5pPr marL="2387133" indent="0">
              <a:buNone/>
              <a:defRPr sz="2611"/>
            </a:lvl5pPr>
            <a:lvl6pPr marL="2983916" indent="0">
              <a:buNone/>
              <a:defRPr sz="2611"/>
            </a:lvl6pPr>
            <a:lvl7pPr marL="3580699" indent="0">
              <a:buNone/>
              <a:defRPr sz="2611"/>
            </a:lvl7pPr>
            <a:lvl8pPr marL="4177482" indent="0">
              <a:buNone/>
              <a:defRPr sz="2611"/>
            </a:lvl8pPr>
            <a:lvl9pPr marL="4774265" indent="0">
              <a:buNone/>
              <a:defRPr sz="2611"/>
            </a:lvl9pPr>
          </a:lstStyle>
          <a:p>
            <a:r>
              <a:rPr lang="en-US" altLang="ko-KR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183" y="2685574"/>
            <a:ext cx="3849804" cy="4975358"/>
          </a:xfrm>
        </p:spPr>
        <p:txBody>
          <a:bodyPr/>
          <a:lstStyle>
            <a:lvl1pPr marL="0" indent="0">
              <a:buNone/>
              <a:defRPr sz="2088"/>
            </a:lvl1pPr>
            <a:lvl2pPr marL="596783" indent="0">
              <a:buNone/>
              <a:defRPr sz="1827"/>
            </a:lvl2pPr>
            <a:lvl3pPr marL="1193566" indent="0">
              <a:buNone/>
              <a:defRPr sz="1566"/>
            </a:lvl3pPr>
            <a:lvl4pPr marL="1790349" indent="0">
              <a:buNone/>
              <a:defRPr sz="1305"/>
            </a:lvl4pPr>
            <a:lvl5pPr marL="2387133" indent="0">
              <a:buNone/>
              <a:defRPr sz="1305"/>
            </a:lvl5pPr>
            <a:lvl6pPr marL="2983916" indent="0">
              <a:buNone/>
              <a:defRPr sz="1305"/>
            </a:lvl6pPr>
            <a:lvl7pPr marL="3580699" indent="0">
              <a:buNone/>
              <a:defRPr sz="1305"/>
            </a:lvl7pPr>
            <a:lvl8pPr marL="4177482" indent="0">
              <a:buNone/>
              <a:defRPr sz="1305"/>
            </a:lvl8pPr>
            <a:lvl9pPr marL="4774265" indent="0">
              <a:buNone/>
              <a:defRPr sz="1305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85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0629" y="476609"/>
            <a:ext cx="10295156" cy="1730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629" y="2383032"/>
            <a:ext cx="10295156" cy="5679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0628" y="8297099"/>
            <a:ext cx="2685693" cy="4766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E941B-C4DB-414A-8A6D-E52CA06AF55E}" type="datetimeFigureOut">
              <a:rPr lang="ko-KR" altLang="en-US" smtClean="0"/>
              <a:t>2017-12-28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53937" y="8297099"/>
            <a:ext cx="4028539" cy="4766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0092" y="8297099"/>
            <a:ext cx="2685693" cy="4766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85B5-A207-4E91-BAC6-3D0740012C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083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193566" rtl="0" eaLnBrk="1" latinLnBrk="1" hangingPunct="1">
        <a:lnSpc>
          <a:spcPct val="90000"/>
        </a:lnSpc>
        <a:spcBef>
          <a:spcPct val="0"/>
        </a:spcBef>
        <a:buNone/>
        <a:defRPr sz="57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8392" indent="-298392" algn="l" defTabSz="1193566" rtl="0" eaLnBrk="1" latinLnBrk="1" hangingPunct="1">
        <a:lnSpc>
          <a:spcPct val="90000"/>
        </a:lnSpc>
        <a:spcBef>
          <a:spcPts val="1305"/>
        </a:spcBef>
        <a:buFont typeface="Arial" panose="020B0604020202020204" pitchFamily="34" charset="0"/>
        <a:buChar char="•"/>
        <a:defRPr sz="3655" kern="1200">
          <a:solidFill>
            <a:schemeClr val="tx1"/>
          </a:solidFill>
          <a:latin typeface="+mn-lt"/>
          <a:ea typeface="+mn-ea"/>
          <a:cs typeface="+mn-cs"/>
        </a:defRPr>
      </a:lvl1pPr>
      <a:lvl2pPr marL="895175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3133" kern="1200">
          <a:solidFill>
            <a:schemeClr val="tx1"/>
          </a:solidFill>
          <a:latin typeface="+mn-lt"/>
          <a:ea typeface="+mn-ea"/>
          <a:cs typeface="+mn-cs"/>
        </a:defRPr>
      </a:lvl2pPr>
      <a:lvl3pPr marL="1491958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2611" kern="1200">
          <a:solidFill>
            <a:schemeClr val="tx1"/>
          </a:solidFill>
          <a:latin typeface="+mn-lt"/>
          <a:ea typeface="+mn-ea"/>
          <a:cs typeface="+mn-cs"/>
        </a:defRPr>
      </a:lvl3pPr>
      <a:lvl4pPr marL="2088741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685524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3282307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879091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5874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2657" indent="-298392" algn="l" defTabSz="1193566" rtl="0" eaLnBrk="1" latinLnBrk="1" hangingPunct="1">
        <a:lnSpc>
          <a:spcPct val="90000"/>
        </a:lnSpc>
        <a:spcBef>
          <a:spcPts val="653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783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566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349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133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3916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0699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7482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4265" algn="l" defTabSz="1193566" rtl="0" eaLnBrk="1" latinLnBrk="1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490" y="1424251"/>
            <a:ext cx="5802934" cy="41670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80" y="1439757"/>
            <a:ext cx="5781340" cy="415157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2486" y="5835716"/>
            <a:ext cx="118439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ko-KR" sz="2000" b="1" dirty="0"/>
              <a:t>1. (</a:t>
            </a:r>
            <a:r>
              <a:rPr lang="fr-FR" altLang="ko-KR" sz="2000" b="1" dirty="0" err="1"/>
              <a:t>Left</a:t>
            </a:r>
            <a:r>
              <a:rPr lang="fr-FR" altLang="ko-KR" sz="2000" b="1" dirty="0"/>
              <a:t>) </a:t>
            </a:r>
            <a:r>
              <a:rPr lang="fr-FR" altLang="ko-KR" sz="2000" b="1" dirty="0" err="1" smtClean="0"/>
              <a:t>Growed</a:t>
            </a:r>
            <a:r>
              <a:rPr lang="fr-FR" altLang="ko-KR" sz="2000" b="1" dirty="0" smtClean="0"/>
              <a:t> </a:t>
            </a:r>
            <a:r>
              <a:rPr lang="fr-FR" altLang="ko-KR" sz="2000" b="1" dirty="0"/>
              <a:t>MOF </a:t>
            </a:r>
            <a:r>
              <a:rPr lang="fr-FR" altLang="ko-KR" sz="2000" b="1" dirty="0" err="1" smtClean="0"/>
              <a:t>particle</a:t>
            </a:r>
            <a:r>
              <a:rPr lang="fr-FR" altLang="ko-KR" sz="2000" b="1" dirty="0" smtClean="0"/>
              <a:t> </a:t>
            </a:r>
            <a:r>
              <a:rPr lang="fr-FR" altLang="ko-KR" sz="2000" b="1" dirty="0" err="1" smtClean="0"/>
              <a:t>after</a:t>
            </a:r>
            <a:r>
              <a:rPr lang="fr-FR" altLang="ko-KR" sz="2000" b="1" dirty="0" smtClean="0"/>
              <a:t> </a:t>
            </a:r>
            <a:r>
              <a:rPr lang="fr-FR" altLang="ko-KR" sz="2000" b="1" dirty="0" err="1" smtClean="0"/>
              <a:t>filling</a:t>
            </a:r>
            <a:r>
              <a:rPr lang="fr-FR" altLang="ko-KR" sz="2000" b="1" dirty="0" smtClean="0"/>
              <a:t> MOF macro/ </a:t>
            </a:r>
            <a:r>
              <a:rPr lang="fr-FR" altLang="ko-KR" sz="2000" b="1" dirty="0" err="1" smtClean="0"/>
              <a:t>Meso</a:t>
            </a:r>
            <a:r>
              <a:rPr lang="fr-FR" altLang="ko-KR" sz="2000" b="1" dirty="0" smtClean="0"/>
              <a:t> pores </a:t>
            </a:r>
            <a:r>
              <a:rPr lang="fr-FR" altLang="ko-KR" sz="2000" b="1" dirty="0"/>
              <a:t>of </a:t>
            </a:r>
            <a:r>
              <a:rPr lang="fr-FR" altLang="ko-KR" sz="2000" b="1" dirty="0" err="1" smtClean="0"/>
              <a:t>Curved</a:t>
            </a:r>
            <a:r>
              <a:rPr lang="fr-FR" altLang="ko-KR" sz="2000" b="1" dirty="0" smtClean="0"/>
              <a:t> </a:t>
            </a:r>
            <a:r>
              <a:rPr lang="fr-FR" altLang="ko-KR" sz="2000" b="1" dirty="0"/>
              <a:t>RGO </a:t>
            </a:r>
          </a:p>
          <a:p>
            <a:pPr algn="ctr"/>
            <a:r>
              <a:rPr lang="fr-FR" altLang="ko-KR" sz="2000" b="1" dirty="0"/>
              <a:t>2. (Right </a:t>
            </a:r>
            <a:r>
              <a:rPr lang="fr-FR" altLang="ko-KR" sz="2000" b="1" dirty="0" smtClean="0"/>
              <a:t>) Graphene </a:t>
            </a:r>
            <a:r>
              <a:rPr lang="fr-FR" altLang="ko-KR" sz="2000" b="1" dirty="0"/>
              <a:t>Surface </a:t>
            </a:r>
            <a:r>
              <a:rPr lang="fr-FR" altLang="ko-KR" sz="2000" b="1" dirty="0" err="1"/>
              <a:t>Mophology</a:t>
            </a:r>
            <a:r>
              <a:rPr lang="fr-FR" altLang="ko-KR" sz="2000" b="1" dirty="0"/>
              <a:t>. </a:t>
            </a:r>
            <a:r>
              <a:rPr lang="fr-FR" altLang="ko-KR" sz="2000" b="1" dirty="0" err="1" smtClean="0"/>
              <a:t>Also</a:t>
            </a:r>
            <a:r>
              <a:rPr lang="fr-FR" altLang="ko-KR" sz="2000" b="1" dirty="0" smtClean="0"/>
              <a:t> </a:t>
            </a:r>
            <a:r>
              <a:rPr lang="fr-FR" altLang="ko-KR" sz="2000" b="1" dirty="0" err="1" smtClean="0"/>
              <a:t>we</a:t>
            </a:r>
            <a:r>
              <a:rPr lang="fr-FR" altLang="ko-KR" sz="2000" b="1" dirty="0" smtClean="0"/>
              <a:t> </a:t>
            </a:r>
            <a:r>
              <a:rPr lang="fr-FR" altLang="ko-KR" sz="2000" b="1" dirty="0" err="1" smtClean="0"/>
              <a:t>can</a:t>
            </a:r>
            <a:r>
              <a:rPr lang="fr-FR" altLang="ko-KR" sz="2000" b="1" dirty="0" smtClean="0"/>
              <a:t> </a:t>
            </a:r>
            <a:r>
              <a:rPr lang="fr-FR" altLang="ko-KR" sz="2000" b="1" dirty="0" err="1" smtClean="0"/>
              <a:t>confirm</a:t>
            </a:r>
            <a:r>
              <a:rPr lang="fr-FR" altLang="ko-KR" sz="2000" b="1" dirty="0" smtClean="0"/>
              <a:t> </a:t>
            </a:r>
            <a:r>
              <a:rPr lang="fr-FR" altLang="ko-KR" sz="2000" b="1" dirty="0" err="1" smtClean="0"/>
              <a:t>coated</a:t>
            </a:r>
            <a:r>
              <a:rPr lang="fr-FR" altLang="ko-KR" sz="2000" b="1" dirty="0" smtClean="0"/>
              <a:t> RGO </a:t>
            </a:r>
            <a:r>
              <a:rPr lang="fr-FR" altLang="ko-KR" sz="2000" b="1" dirty="0" err="1" smtClean="0"/>
              <a:t>surfac</a:t>
            </a:r>
            <a:r>
              <a:rPr lang="fr-FR" altLang="ko-KR" sz="2000" b="1" dirty="0" smtClean="0"/>
              <a:t> </a:t>
            </a:r>
            <a:r>
              <a:rPr lang="fr-FR" altLang="ko-KR" sz="2000" b="1" dirty="0" err="1"/>
              <a:t>with</a:t>
            </a:r>
            <a:r>
              <a:rPr lang="fr-FR" altLang="ko-KR" sz="2000" b="1" dirty="0"/>
              <a:t> </a:t>
            </a:r>
            <a:r>
              <a:rPr lang="fr-FR" altLang="ko-KR" sz="2000" b="1" dirty="0" err="1" smtClean="0"/>
              <a:t>small</a:t>
            </a:r>
            <a:r>
              <a:rPr lang="fr-FR" altLang="ko-KR" sz="2000" b="1" dirty="0" smtClean="0"/>
              <a:t> </a:t>
            </a:r>
            <a:r>
              <a:rPr lang="fr-FR" altLang="ko-KR" sz="2000" b="1" dirty="0"/>
              <a:t>MOF (</a:t>
            </a:r>
            <a:r>
              <a:rPr lang="fr-FR" altLang="ko-KR" sz="2000" b="1" dirty="0" err="1"/>
              <a:t>Red</a:t>
            </a:r>
            <a:r>
              <a:rPr lang="fr-FR" altLang="ko-KR" sz="2000" b="1" dirty="0"/>
              <a:t> Circle)</a:t>
            </a:r>
            <a:endParaRPr lang="ko-KR" altLang="en-US" sz="2000" b="1" dirty="0"/>
          </a:p>
        </p:txBody>
      </p:sp>
      <p:sp>
        <p:nvSpPr>
          <p:cNvPr id="3" name="Oval 2"/>
          <p:cNvSpPr/>
          <p:nvPr/>
        </p:nvSpPr>
        <p:spPr>
          <a:xfrm>
            <a:off x="7709081" y="4000500"/>
            <a:ext cx="1062990" cy="106299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593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송경섭</dc:creator>
  <cp:lastModifiedBy>SONG Kyung</cp:lastModifiedBy>
  <cp:revision>66</cp:revision>
  <dcterms:created xsi:type="dcterms:W3CDTF">2017-11-09T05:43:44Z</dcterms:created>
  <dcterms:modified xsi:type="dcterms:W3CDTF">2017-12-28T15:38:20Z</dcterms:modified>
</cp:coreProperties>
</file>